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9" r:id="rId3"/>
    <p:sldId id="268" r:id="rId4"/>
    <p:sldId id="272" r:id="rId5"/>
    <p:sldId id="273" r:id="rId6"/>
    <p:sldId id="274" r:id="rId7"/>
    <p:sldId id="275" r:id="rId8"/>
    <p:sldId id="276" r:id="rId9"/>
    <p:sldId id="277" r:id="rId10"/>
    <p:sldId id="278" r:id="rId11"/>
    <p:sldId id="27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08" y="-3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F81272-3673-4879-B3EB-B25C28AB8DCB}" type="datetimeFigureOut">
              <a:rPr lang="en-NZ" smtClean="0"/>
              <a:pPr/>
              <a:t>15/09/2011</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4FEA7-22DC-45C7-AF9B-3C29CCA3D6D1}" type="slidenum">
              <a:rPr lang="en-NZ" smtClean="0"/>
              <a:pPr/>
              <a:t>‹#›</a:t>
            </a:fld>
            <a:endParaRPr lang="en-NZ"/>
          </a:p>
        </p:txBody>
      </p:sp>
    </p:spTree>
    <p:extLst>
      <p:ext uri="{BB962C8B-B14F-4D97-AF65-F5344CB8AC3E}">
        <p14:creationId xmlns:p14="http://schemas.microsoft.com/office/powerpoint/2010/main" xmlns="" val="185625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394FEA7-22DC-45C7-AF9B-3C29CCA3D6D1}" type="slidenum">
              <a:rPr lang="en-NZ" smtClean="0"/>
              <a:pPr/>
              <a:t>3</a:t>
            </a:fld>
            <a:endParaRPr lang="en-NZ"/>
          </a:p>
        </p:txBody>
      </p:sp>
    </p:spTree>
    <p:extLst>
      <p:ext uri="{BB962C8B-B14F-4D97-AF65-F5344CB8AC3E}">
        <p14:creationId xmlns:p14="http://schemas.microsoft.com/office/powerpoint/2010/main" xmlns="" val="949400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EEB745-C4EB-4344-9C88-3C2222AE0F45}"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71B92-B576-4FB3-B1DF-28C4C45FC0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EB745-C4EB-4344-9C88-3C2222AE0F45}"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71B92-B576-4FB3-B1DF-28C4C45FC0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EB745-C4EB-4344-9C88-3C2222AE0F45}"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71B92-B576-4FB3-B1DF-28C4C45FC0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EB745-C4EB-4344-9C88-3C2222AE0F45}"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71B92-B576-4FB3-B1DF-28C4C45FC0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EEB745-C4EB-4344-9C88-3C2222AE0F45}"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71B92-B576-4FB3-B1DF-28C4C45FC0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EEB745-C4EB-4344-9C88-3C2222AE0F45}" type="datetimeFigureOut">
              <a:rPr lang="en-US" smtClean="0"/>
              <a:pPr/>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71B92-B576-4FB3-B1DF-28C4C45FC0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EEB745-C4EB-4344-9C88-3C2222AE0F45}" type="datetimeFigureOut">
              <a:rPr lang="en-US" smtClean="0"/>
              <a:pPr/>
              <a:t>9/15/2011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71B92-B576-4FB3-B1DF-28C4C45FC0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EEB745-C4EB-4344-9C88-3C2222AE0F45}" type="datetimeFigureOut">
              <a:rPr lang="en-US" smtClean="0"/>
              <a:pPr/>
              <a:t>9/15/2011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871B92-B576-4FB3-B1DF-28C4C45FC0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EB745-C4EB-4344-9C88-3C2222AE0F45}" type="datetimeFigureOut">
              <a:rPr lang="en-US" smtClean="0"/>
              <a:pPr/>
              <a:t>9/15/2011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71B92-B576-4FB3-B1DF-28C4C45FC0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EB745-C4EB-4344-9C88-3C2222AE0F45}" type="datetimeFigureOut">
              <a:rPr lang="en-US" smtClean="0"/>
              <a:pPr/>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71B92-B576-4FB3-B1DF-28C4C45FC0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EB745-C4EB-4344-9C88-3C2222AE0F45}" type="datetimeFigureOut">
              <a:rPr lang="en-US" smtClean="0"/>
              <a:pPr/>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71B92-B576-4FB3-B1DF-28C4C45FC0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EB745-C4EB-4344-9C88-3C2222AE0F45}" type="datetimeFigureOut">
              <a:rPr lang="en-US" smtClean="0"/>
              <a:pPr/>
              <a:t>9/15/2011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71B92-B576-4FB3-B1DF-28C4C45FC0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MDRT Oceania Charity Walk</a:t>
            </a:r>
            <a:endParaRPr lang="en-US" dirty="0"/>
          </a:p>
        </p:txBody>
      </p:sp>
      <p:sp>
        <p:nvSpPr>
          <p:cNvPr id="3" name="Subtitle 2"/>
          <p:cNvSpPr>
            <a:spLocks noGrp="1"/>
          </p:cNvSpPr>
          <p:nvPr>
            <p:ph type="subTitle" idx="1"/>
          </p:nvPr>
        </p:nvSpPr>
        <p:spPr/>
        <p:txBody>
          <a:bodyPr/>
          <a:lstStyle/>
          <a:p>
            <a:r>
              <a:rPr lang="en-US" dirty="0" smtClean="0">
                <a:solidFill>
                  <a:srgbClr val="FF0000"/>
                </a:solidFill>
              </a:rPr>
              <a:t>Queen Charlotte Track </a:t>
            </a:r>
          </a:p>
          <a:p>
            <a:r>
              <a:rPr lang="en-US" dirty="0" smtClean="0">
                <a:solidFill>
                  <a:srgbClr val="FF0000"/>
                </a:solidFill>
              </a:rPr>
              <a:t>New Zealand</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MDRT Charity Walk</a:t>
            </a:r>
            <a:endParaRPr lang="en-US" dirty="0"/>
          </a:p>
        </p:txBody>
      </p:sp>
      <p:sp>
        <p:nvSpPr>
          <p:cNvPr id="3" name="Content Placeholder 2"/>
          <p:cNvSpPr>
            <a:spLocks noGrp="1"/>
          </p:cNvSpPr>
          <p:nvPr>
            <p:ph idx="1"/>
          </p:nvPr>
        </p:nvSpPr>
        <p:spPr/>
        <p:txBody>
          <a:bodyPr>
            <a:normAutofit lnSpcReduction="10000"/>
          </a:bodyPr>
          <a:lstStyle/>
          <a:p>
            <a:r>
              <a:rPr lang="en-US" dirty="0" smtClean="0"/>
              <a:t>You do not need to be a member to join us</a:t>
            </a:r>
          </a:p>
          <a:p>
            <a:endParaRPr lang="en-US" dirty="0"/>
          </a:p>
          <a:p>
            <a:r>
              <a:rPr lang="en-US" dirty="0" smtClean="0"/>
              <a:t>Spouses are welcome</a:t>
            </a:r>
          </a:p>
          <a:p>
            <a:endParaRPr lang="en-US" dirty="0"/>
          </a:p>
          <a:p>
            <a:r>
              <a:rPr lang="en-US" dirty="0" smtClean="0"/>
              <a:t>Each person to raise their own donations – corporate and individual sponsorship welcome</a:t>
            </a:r>
          </a:p>
          <a:p>
            <a:endParaRPr lang="en-US" dirty="0"/>
          </a:p>
          <a:p>
            <a:r>
              <a:rPr lang="en-US" dirty="0" smtClean="0"/>
              <a:t>Commit yourself now – you won’t regret it!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MDRT Charity Walk</a:t>
            </a:r>
            <a:endParaRPr lang="en-US" dirty="0"/>
          </a:p>
        </p:txBody>
      </p:sp>
      <p:sp>
        <p:nvSpPr>
          <p:cNvPr id="3" name="Content Placeholder 2"/>
          <p:cNvSpPr>
            <a:spLocks noGrp="1"/>
          </p:cNvSpPr>
          <p:nvPr>
            <p:ph idx="1"/>
          </p:nvPr>
        </p:nvSpPr>
        <p:spPr/>
        <p:txBody>
          <a:bodyPr/>
          <a:lstStyle/>
          <a:p>
            <a:endParaRPr lang="en-NZ" dirty="0"/>
          </a:p>
        </p:txBody>
      </p:sp>
      <p:pic>
        <p:nvPicPr>
          <p:cNvPr id="5122" name="Picture 2" descr="C:\Users\oem\AppData\Local\Microsoft\Windows\Temporary Internet Files\Content.Outlook\GVCDY7KB\image_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628800"/>
            <a:ext cx="8208911" cy="459578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MDRT Charity Walk</a:t>
            </a:r>
            <a:endParaRPr lang="en-US" dirty="0"/>
          </a:p>
        </p:txBody>
      </p:sp>
      <p:sp>
        <p:nvSpPr>
          <p:cNvPr id="3" name="Content Placeholder 2"/>
          <p:cNvSpPr>
            <a:spLocks noGrp="1"/>
          </p:cNvSpPr>
          <p:nvPr>
            <p:ph idx="1"/>
          </p:nvPr>
        </p:nvSpPr>
        <p:spPr/>
        <p:txBody>
          <a:bodyPr/>
          <a:lstStyle/>
          <a:p>
            <a:r>
              <a:rPr lang="en-US" dirty="0" smtClean="0"/>
              <a:t>Do you want to help others?</a:t>
            </a:r>
          </a:p>
          <a:p>
            <a:r>
              <a:rPr lang="en-US" dirty="0" smtClean="0"/>
              <a:t>Should you exercise more?</a:t>
            </a:r>
          </a:p>
          <a:p>
            <a:r>
              <a:rPr lang="en-US" dirty="0" smtClean="0"/>
              <a:t>Do you want to lose a little weight?</a:t>
            </a:r>
          </a:p>
          <a:p>
            <a:r>
              <a:rPr lang="en-US" dirty="0" smtClean="0"/>
              <a:t>Do you need a break from the grind?</a:t>
            </a:r>
          </a:p>
          <a:p>
            <a:r>
              <a:rPr lang="en-US" dirty="0" smtClean="0"/>
              <a:t>Want to raise your spirits?</a:t>
            </a:r>
          </a:p>
          <a:p>
            <a:r>
              <a:rPr lang="en-US" dirty="0" smtClean="0"/>
              <a:t>Get back to Life basics?</a:t>
            </a:r>
          </a:p>
          <a:p>
            <a:r>
              <a:rPr lang="en-US" dirty="0" smtClean="0"/>
              <a:t>Want to experience natures beauty?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heckerboard(across)">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4)">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MDRT Charity Walk</a:t>
            </a:r>
            <a:endParaRPr lang="en-US" dirty="0"/>
          </a:p>
        </p:txBody>
      </p:sp>
      <p:sp>
        <p:nvSpPr>
          <p:cNvPr id="3" name="Content Placeholder 2"/>
          <p:cNvSpPr>
            <a:spLocks noGrp="1"/>
          </p:cNvSpPr>
          <p:nvPr>
            <p:ph idx="1"/>
          </p:nvPr>
        </p:nvSpPr>
        <p:spPr/>
        <p:txBody>
          <a:bodyPr/>
          <a:lstStyle/>
          <a:p>
            <a:endParaRPr lang="en-NZ" dirty="0"/>
          </a:p>
        </p:txBody>
      </p:sp>
      <p:pic>
        <p:nvPicPr>
          <p:cNvPr id="1026" name="Picture 2" descr="C:\Users\oem\AppData\Local\Microsoft\Windows\Temporary Internet Files\Content.Outlook\GVCDY7KB\image_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1628800"/>
            <a:ext cx="8064896" cy="45365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MDRT Charity Walk</a:t>
            </a:r>
            <a:endParaRPr lang="en-US" dirty="0"/>
          </a:p>
        </p:txBody>
      </p:sp>
      <p:sp>
        <p:nvSpPr>
          <p:cNvPr id="3" name="Content Placeholder 2"/>
          <p:cNvSpPr>
            <a:spLocks noGrp="1"/>
          </p:cNvSpPr>
          <p:nvPr>
            <p:ph idx="1"/>
          </p:nvPr>
        </p:nvSpPr>
        <p:spPr/>
        <p:txBody>
          <a:bodyPr>
            <a:normAutofit/>
          </a:bodyPr>
          <a:lstStyle/>
          <a:p>
            <a:r>
              <a:rPr lang="en-US" dirty="0" smtClean="0"/>
              <a:t>Queen Charlotte Track on Marlborough Sound</a:t>
            </a:r>
          </a:p>
          <a:p>
            <a:endParaRPr lang="en-US" dirty="0" smtClean="0"/>
          </a:p>
          <a:p>
            <a:r>
              <a:rPr lang="en-US" dirty="0" smtClean="0"/>
              <a:t>Aim is to raise funds for the Christchurch earthquake victims</a:t>
            </a:r>
          </a:p>
          <a:p>
            <a:endParaRPr lang="en-US" dirty="0" smtClean="0"/>
          </a:p>
          <a:p>
            <a:r>
              <a:rPr lang="en-US" dirty="0" smtClean="0"/>
              <a:t>Three day walk – 70 kms</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MDRT Charity Walk</a:t>
            </a:r>
            <a:endParaRPr lang="en-US" dirty="0"/>
          </a:p>
        </p:txBody>
      </p:sp>
      <p:sp>
        <p:nvSpPr>
          <p:cNvPr id="3" name="Content Placeholder 2"/>
          <p:cNvSpPr>
            <a:spLocks noGrp="1"/>
          </p:cNvSpPr>
          <p:nvPr>
            <p:ph idx="1"/>
          </p:nvPr>
        </p:nvSpPr>
        <p:spPr/>
        <p:txBody>
          <a:bodyPr/>
          <a:lstStyle/>
          <a:p>
            <a:pPr marL="0" indent="0">
              <a:buNone/>
            </a:pPr>
            <a:endParaRPr lang="en-NZ" dirty="0"/>
          </a:p>
        </p:txBody>
      </p:sp>
      <p:pic>
        <p:nvPicPr>
          <p:cNvPr id="2050" name="Picture 2" descr="C:\Users\oem\AppData\Local\Microsoft\Windows\Temporary Internet Files\Content.Outlook\GVCDY7KB\image_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614961"/>
            <a:ext cx="8136904" cy="460851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MDRT Charity Walk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Land in NZ on the Wednesday 9</a:t>
            </a:r>
            <a:r>
              <a:rPr lang="en-US" baseline="30000" dirty="0" smtClean="0"/>
              <a:t>th</a:t>
            </a:r>
            <a:r>
              <a:rPr lang="en-US" dirty="0" smtClean="0"/>
              <a:t> November</a:t>
            </a:r>
          </a:p>
          <a:p>
            <a:endParaRPr lang="en-US" dirty="0"/>
          </a:p>
          <a:p>
            <a:r>
              <a:rPr lang="en-US" dirty="0" smtClean="0"/>
              <a:t>Bus from Airport to Picton</a:t>
            </a:r>
          </a:p>
          <a:p>
            <a:endParaRPr lang="en-US" dirty="0"/>
          </a:p>
          <a:p>
            <a:r>
              <a:rPr lang="en-US" dirty="0" smtClean="0"/>
              <a:t>Customised 3 day Walk</a:t>
            </a:r>
          </a:p>
          <a:p>
            <a:endParaRPr lang="en-US" dirty="0"/>
          </a:p>
          <a:p>
            <a:r>
              <a:rPr lang="en-US" dirty="0" smtClean="0"/>
              <a:t>Bus to Airport (or you can extend your trip)</a:t>
            </a:r>
          </a:p>
          <a:p>
            <a:endParaRPr lang="en-US" dirty="0" smtClean="0"/>
          </a:p>
          <a:p>
            <a:r>
              <a:rPr lang="en-US" dirty="0" smtClean="0"/>
              <a:t>Head home on the Sunday 13</a:t>
            </a:r>
            <a:r>
              <a:rPr lang="en-US" baseline="30000" dirty="0" smtClean="0"/>
              <a:t>th</a:t>
            </a:r>
            <a:r>
              <a:rPr lang="en-US" dirty="0" smtClean="0"/>
              <a:t> </a:t>
            </a:r>
          </a:p>
          <a:p>
            <a:pPr>
              <a:buNone/>
            </a:pP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MDRT Charity Walk</a:t>
            </a:r>
            <a:endParaRPr lang="en-US" dirty="0"/>
          </a:p>
        </p:txBody>
      </p:sp>
      <p:sp>
        <p:nvSpPr>
          <p:cNvPr id="3" name="Content Placeholder 2"/>
          <p:cNvSpPr>
            <a:spLocks noGrp="1"/>
          </p:cNvSpPr>
          <p:nvPr>
            <p:ph idx="1"/>
          </p:nvPr>
        </p:nvSpPr>
        <p:spPr/>
        <p:txBody>
          <a:bodyPr/>
          <a:lstStyle/>
          <a:p>
            <a:endParaRPr lang="en-NZ" dirty="0"/>
          </a:p>
        </p:txBody>
      </p:sp>
      <p:pic>
        <p:nvPicPr>
          <p:cNvPr id="3074" name="Picture 2" descr="C:\Users\oem\AppData\Local\Microsoft\Windows\Temporary Internet Files\Content.Outlook\GVCDY7KB\image_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628800"/>
            <a:ext cx="8136904" cy="440871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MDRT Charity Walk</a:t>
            </a:r>
            <a:endParaRPr lang="en-US" dirty="0"/>
          </a:p>
        </p:txBody>
      </p:sp>
      <p:sp>
        <p:nvSpPr>
          <p:cNvPr id="3" name="Content Placeholder 2"/>
          <p:cNvSpPr>
            <a:spLocks noGrp="1"/>
          </p:cNvSpPr>
          <p:nvPr>
            <p:ph idx="1"/>
          </p:nvPr>
        </p:nvSpPr>
        <p:spPr/>
        <p:txBody>
          <a:bodyPr/>
          <a:lstStyle/>
          <a:p>
            <a:r>
              <a:rPr lang="en-US" dirty="0" smtClean="0"/>
              <a:t>Package includes transit costs to and from airport, welcome BBQ cruise, water transport around the Sound, experienced guides, breakfast lunch and dinner during the walk, twin share accommodation and luggage transfers:</a:t>
            </a:r>
          </a:p>
          <a:p>
            <a:endParaRPr lang="en-US" dirty="0"/>
          </a:p>
          <a:p>
            <a:pPr lvl="2"/>
            <a:r>
              <a:rPr lang="en-US" sz="3200" dirty="0" smtClean="0"/>
              <a:t>Discounted cost $1,950 per person (</a:t>
            </a:r>
            <a:r>
              <a:rPr lang="en-US" sz="3200" dirty="0" err="1" smtClean="0"/>
              <a:t>Aus</a:t>
            </a:r>
            <a:r>
              <a:rPr lang="en-US" sz="3200" dirty="0" smtClean="0"/>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MDRT Charity Walk</a:t>
            </a:r>
            <a:endParaRPr lang="en-US" dirty="0"/>
          </a:p>
        </p:txBody>
      </p:sp>
      <p:sp>
        <p:nvSpPr>
          <p:cNvPr id="3" name="Content Placeholder 2"/>
          <p:cNvSpPr>
            <a:spLocks noGrp="1"/>
          </p:cNvSpPr>
          <p:nvPr>
            <p:ph idx="1"/>
          </p:nvPr>
        </p:nvSpPr>
        <p:spPr/>
        <p:txBody>
          <a:bodyPr/>
          <a:lstStyle/>
          <a:p>
            <a:endParaRPr lang="en-NZ" dirty="0"/>
          </a:p>
        </p:txBody>
      </p:sp>
      <p:pic>
        <p:nvPicPr>
          <p:cNvPr id="4098" name="Picture 2" descr="C:\Users\oem\AppData\Local\Microsoft\Windows\Temporary Internet Files\Content.Outlook\GVCDY7KB\image_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628800"/>
            <a:ext cx="8136904" cy="45464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226</Words>
  <Application>Microsoft Office PowerPoint</Application>
  <PresentationFormat>On-screen Show (4:3)</PresentationFormat>
  <Paragraphs>47</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MDRT Oceania Charity Walk</vt:lpstr>
      <vt:lpstr>MDRT Charity Walk</vt:lpstr>
      <vt:lpstr>MDRT Charity Walk</vt:lpstr>
      <vt:lpstr>MDRT Charity Walk</vt:lpstr>
      <vt:lpstr>MDRT Charity Walk</vt:lpstr>
      <vt:lpstr>MDRT Charity Walk</vt:lpstr>
      <vt:lpstr>MDRT Charity Walk</vt:lpstr>
      <vt:lpstr>MDRT Charity Walk</vt:lpstr>
      <vt:lpstr>MDRT Charity Walk</vt:lpstr>
      <vt:lpstr>MDRT Charity Walk</vt:lpstr>
      <vt:lpstr>MDRT Charity Walk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MDRT Ideas</dc:title>
  <dc:creator>Stuart Farrell</dc:creator>
  <cp:lastModifiedBy>Philip Macalister</cp:lastModifiedBy>
  <cp:revision>30</cp:revision>
  <dcterms:created xsi:type="dcterms:W3CDTF">2011-07-26T22:52:55Z</dcterms:created>
  <dcterms:modified xsi:type="dcterms:W3CDTF">2011-09-15T00:07:05Z</dcterms:modified>
</cp:coreProperties>
</file>